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B3FC-0C68-422D-9DC9-2DF656F98A62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60693-A4A0-43DE-AB57-AB43B81F458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B3FC-0C68-422D-9DC9-2DF656F98A62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60693-A4A0-43DE-AB57-AB43B81F45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B3FC-0C68-422D-9DC9-2DF656F98A62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60693-A4A0-43DE-AB57-AB43B81F45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B3FC-0C68-422D-9DC9-2DF656F98A62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60693-A4A0-43DE-AB57-AB43B81F45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B3FC-0C68-422D-9DC9-2DF656F98A62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D660693-A4A0-43DE-AB57-AB43B81F458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B3FC-0C68-422D-9DC9-2DF656F98A62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60693-A4A0-43DE-AB57-AB43B81F45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B3FC-0C68-422D-9DC9-2DF656F98A62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60693-A4A0-43DE-AB57-AB43B81F45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B3FC-0C68-422D-9DC9-2DF656F98A62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60693-A4A0-43DE-AB57-AB43B81F45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B3FC-0C68-422D-9DC9-2DF656F98A62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60693-A4A0-43DE-AB57-AB43B81F45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B3FC-0C68-422D-9DC9-2DF656F98A62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60693-A4A0-43DE-AB57-AB43B81F45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B3FC-0C68-422D-9DC9-2DF656F98A62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60693-A4A0-43DE-AB57-AB43B81F45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9C7B3FC-0C68-422D-9DC9-2DF656F98A62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D660693-A4A0-43DE-AB57-AB43B81F458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14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8300"/>
            <a:ext cx="9144000" cy="612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8308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15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14425"/>
            <a:ext cx="9144000" cy="4627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3134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15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8300"/>
            <a:ext cx="9144000" cy="612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0897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16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8300"/>
            <a:ext cx="9144000" cy="612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1513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16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8300"/>
            <a:ext cx="9144000" cy="612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6143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16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76313"/>
            <a:ext cx="9144000" cy="4905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0558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16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38238"/>
            <a:ext cx="9144000" cy="4579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1495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16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8300"/>
            <a:ext cx="9144000" cy="612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9091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16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7425"/>
            <a:ext cx="9144000" cy="4881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1288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17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15988"/>
            <a:ext cx="9144000" cy="5024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8925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18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913"/>
            <a:ext cx="9144000" cy="5716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1243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14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8300"/>
            <a:ext cx="9144000" cy="612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2701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18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03300"/>
            <a:ext cx="9144000" cy="4849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8519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18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6450"/>
            <a:ext cx="9144000" cy="5245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66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19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8300"/>
            <a:ext cx="9144000" cy="612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7208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20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8300"/>
            <a:ext cx="9144000" cy="612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84218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20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8300"/>
            <a:ext cx="9144000" cy="612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1708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20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8300"/>
            <a:ext cx="9144000" cy="612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33020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21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8300"/>
            <a:ext cx="9144000" cy="612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61812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22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8300"/>
            <a:ext cx="9144000" cy="612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49515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23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6475" y="0"/>
            <a:ext cx="45910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4998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23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8300"/>
            <a:ext cx="9144000" cy="612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5847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14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8300"/>
            <a:ext cx="9144000" cy="612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70828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24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8300"/>
            <a:ext cx="9144000" cy="612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86946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24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8300"/>
            <a:ext cx="9144000" cy="612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5444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14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8300"/>
            <a:ext cx="9144000" cy="612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8936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14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8300"/>
            <a:ext cx="9144000" cy="612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745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14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4100"/>
            <a:ext cx="9144000" cy="4748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7766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15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8300"/>
            <a:ext cx="9144000" cy="612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6096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15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8300"/>
            <a:ext cx="9144000" cy="612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5828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15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8300"/>
            <a:ext cx="9144000" cy="612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13444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</TotalTime>
  <Words>0</Words>
  <Application>Microsoft Office PowerPoint</Application>
  <PresentationFormat>Экран (4:3)</PresentationFormat>
  <Paragraphs>0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Lab</dc:creator>
  <cp:lastModifiedBy>Lab</cp:lastModifiedBy>
  <cp:revision>2</cp:revision>
  <dcterms:created xsi:type="dcterms:W3CDTF">2013-05-29T09:55:11Z</dcterms:created>
  <dcterms:modified xsi:type="dcterms:W3CDTF">2013-05-29T09:58:58Z</dcterms:modified>
</cp:coreProperties>
</file>