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80" r:id="rId3"/>
    <p:sldId id="282" r:id="rId4"/>
    <p:sldId id="284" r:id="rId5"/>
    <p:sldId id="257" r:id="rId6"/>
    <p:sldId id="266" r:id="rId7"/>
    <p:sldId id="258" r:id="rId8"/>
    <p:sldId id="265" r:id="rId9"/>
    <p:sldId id="259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8" r:id="rId20"/>
    <p:sldId id="277" r:id="rId21"/>
    <p:sldId id="285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49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49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33A77-5652-435E-A590-3C4AC5B61B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912391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805C5-8E18-457D-88EA-11268C5BDE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784848"/>
      </p:ext>
    </p:extLst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41E7A-E4DC-4FAC-BFF9-5BC9F57D8F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454518"/>
      </p:ext>
    </p:extLst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0C15B-9E21-454D-9869-C6EBD8FAAD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280303"/>
      </p:ext>
    </p:extLst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537DC-9C68-49FD-939C-47B800626D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151112"/>
      </p:ext>
    </p:extLst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4FC32-A563-4E2A-9FDC-CBB9D859DB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570984"/>
      </p:ext>
    </p:extLst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1E8FA-5AE3-40B8-8F4B-5BEDF8FCD1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2885"/>
      </p:ext>
    </p:extLst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244F3-7F01-4890-A4C3-9AB6F0BE33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590961"/>
      </p:ext>
    </p:extLst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0686A-923E-422E-B98C-FD65C05CC0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16151"/>
      </p:ext>
    </p:extLst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4E4CB-CD5D-4E70-A3E2-D83E49D8ED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787760"/>
      </p:ext>
    </p:extLst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9545E-66D1-47B7-A2C5-E5345882F8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698575"/>
      </p:ext>
    </p:extLst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054A9-AE42-49AB-AE0A-AB0A8994DF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300855"/>
      </p:ext>
    </p:extLst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19459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0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1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2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3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4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5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6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7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8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9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70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71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72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73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47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75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7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7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12442F1-EF33-467E-B2B4-E7C6CB213D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947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0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4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4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4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4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4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4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4" grpId="0"/>
      <p:bldP spid="19478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947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947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947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947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947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947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947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947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947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947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947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947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947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947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947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88" y="785813"/>
            <a:ext cx="8099425" cy="5072062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dirty="0" smtClean="0">
                <a:solidFill>
                  <a:schemeClr val="tx1"/>
                </a:solidFill>
              </a:rPr>
              <a:t/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4800" dirty="0" smtClean="0">
                <a:solidFill>
                  <a:schemeClr val="tx1"/>
                </a:solidFill>
              </a:rPr>
              <a:t/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4800" dirty="0" smtClean="0">
                <a:solidFill>
                  <a:schemeClr val="tx1"/>
                </a:solidFill>
              </a:rPr>
              <a:t/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4800" dirty="0" smtClean="0">
                <a:solidFill>
                  <a:schemeClr val="tx1"/>
                </a:solidFill>
              </a:rPr>
              <a:t/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4800" dirty="0" smtClean="0">
                <a:solidFill>
                  <a:schemeClr val="tx1"/>
                </a:solidFill>
              </a:rPr>
              <a:t/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4800" dirty="0" smtClean="0">
                <a:solidFill>
                  <a:schemeClr val="tx1"/>
                </a:solidFill>
              </a:rPr>
              <a:t/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4800" dirty="0" smtClean="0">
                <a:solidFill>
                  <a:schemeClr val="tx1"/>
                </a:solidFill>
              </a:rPr>
              <a:t/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4800" dirty="0" smtClean="0">
                <a:solidFill>
                  <a:schemeClr val="tx1"/>
                </a:solidFill>
              </a:rPr>
              <a:t/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4800" dirty="0" smtClean="0">
                <a:solidFill>
                  <a:schemeClr val="tx1"/>
                </a:solidFill>
              </a:rPr>
              <a:t/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4800" dirty="0" smtClean="0">
                <a:solidFill>
                  <a:schemeClr val="tx1"/>
                </a:solidFill>
              </a:rPr>
              <a:t/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4800" dirty="0" smtClean="0">
                <a:solidFill>
                  <a:schemeClr val="tx1"/>
                </a:solidFill>
              </a:rPr>
              <a:t/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4800" dirty="0" smtClean="0">
                <a:solidFill>
                  <a:schemeClr val="tx1"/>
                </a:solidFill>
              </a:rPr>
              <a:t/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4800" dirty="0" smtClean="0">
                <a:solidFill>
                  <a:schemeClr val="tx1"/>
                </a:solidFill>
              </a:rPr>
              <a:t/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4800" dirty="0" smtClean="0">
                <a:solidFill>
                  <a:schemeClr val="tx1"/>
                </a:solidFill>
              </a:rPr>
              <a:t/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4800" dirty="0" smtClean="0">
                <a:solidFill>
                  <a:schemeClr val="tx1"/>
                </a:solidFill>
              </a:rPr>
              <a:t>«</a:t>
            </a:r>
            <a:r>
              <a:rPr lang="ru-RU" sz="4800" smtClean="0">
                <a:solidFill>
                  <a:schemeClr val="tx1"/>
                </a:solidFill>
              </a:rPr>
              <a:t>ПАВІННЫ  МЫ </a:t>
            </a:r>
            <a:r>
              <a:rPr lang="be-BY" sz="4800" dirty="0" smtClean="0">
                <a:solidFill>
                  <a:schemeClr val="tx1"/>
                </a:solidFill>
              </a:rPr>
              <a:t>ТВАРЫЦЬ </a:t>
            </a:r>
            <a:br>
              <a:rPr lang="be-BY" sz="4800" dirty="0" smtClean="0">
                <a:solidFill>
                  <a:schemeClr val="tx1"/>
                </a:solidFill>
              </a:rPr>
            </a:br>
            <a:r>
              <a:rPr lang="be-BY" sz="4800" dirty="0" smtClean="0">
                <a:solidFill>
                  <a:schemeClr val="tx1"/>
                </a:solidFill>
              </a:rPr>
              <a:t>НА ГРУНЦЕ НОВЫМ СУЧАСНАЕ </a:t>
            </a:r>
            <a:br>
              <a:rPr lang="be-BY" sz="4800" dirty="0" smtClean="0">
                <a:solidFill>
                  <a:schemeClr val="tx1"/>
                </a:solidFill>
              </a:rPr>
            </a:br>
            <a:r>
              <a:rPr lang="be-BY" sz="4800" dirty="0" smtClean="0">
                <a:solidFill>
                  <a:schemeClr val="tx1"/>
                </a:solidFill>
              </a:rPr>
              <a:t>МАСТАЦТВА </a:t>
            </a:r>
            <a:br>
              <a:rPr lang="be-BY" sz="4800" dirty="0" smtClean="0">
                <a:solidFill>
                  <a:schemeClr val="tx1"/>
                </a:solidFill>
              </a:rPr>
            </a:br>
            <a:r>
              <a:rPr lang="be-BY" sz="4800" dirty="0" smtClean="0">
                <a:solidFill>
                  <a:schemeClr val="tx1"/>
                </a:solidFill>
              </a:rPr>
              <a:t>ДЛЯ  ПРАЦОЎНЫХ</a:t>
            </a:r>
            <a:r>
              <a:rPr lang="ru-RU" sz="4800" dirty="0" smtClean="0">
                <a:solidFill>
                  <a:schemeClr val="tx1"/>
                </a:solidFill>
              </a:rPr>
              <a:t>!»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piche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20975" y="765175"/>
            <a:ext cx="3957638" cy="55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bul-078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00338" y="404813"/>
            <a:ext cx="4248150" cy="597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teatr-baleta-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2026014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968375"/>
            <a:ext cx="8604250" cy="455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4058_teatr_yunogo_zritely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681038"/>
            <a:ext cx="7127875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 descr="%5B12%5D-1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009650"/>
            <a:ext cx="6840537" cy="478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 descr="20080628_bibliote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035050"/>
            <a:ext cx="6408738" cy="480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723900"/>
          </a:xfrm>
        </p:spPr>
        <p:txBody>
          <a:bodyPr/>
          <a:lstStyle/>
          <a:p>
            <a:pPr algn="l" eaLnBrk="1" hangingPunct="1">
              <a:defRPr/>
            </a:pPr>
            <a:r>
              <a:rPr lang="be-BY" sz="4800" smtClean="0"/>
              <a:t>“Складзі кластар”</a:t>
            </a:r>
            <a:br>
              <a:rPr lang="be-BY" sz="4800" smtClean="0"/>
            </a:br>
            <a:r>
              <a:rPr lang="be-BY" sz="4800" smtClean="0"/>
              <a:t/>
            </a:r>
            <a:br>
              <a:rPr lang="be-BY" sz="4800" smtClean="0"/>
            </a:br>
            <a:endParaRPr lang="ru-RU" sz="4800" smtClean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196975"/>
            <a:ext cx="7921625" cy="4441825"/>
          </a:xfrm>
        </p:spPr>
        <p:txBody>
          <a:bodyPr/>
          <a:lstStyle/>
          <a:p>
            <a:pPr algn="just" eaLnBrk="1" hangingPunct="1">
              <a:defRPr/>
            </a:pPr>
            <a:r>
              <a:rPr lang="be-BY" sz="2400" b="1" u="sng" dirty="0" smtClean="0"/>
              <a:t>1 варынт (рад).  </a:t>
            </a:r>
            <a:r>
              <a:rPr lang="be-BY" sz="2400" b="1" dirty="0" smtClean="0"/>
              <a:t>Складзіце кластар па тэме “Беларуская літаратура ў 1920-1930-я гг.”</a:t>
            </a:r>
          </a:p>
          <a:p>
            <a:pPr algn="just" eaLnBrk="1" hangingPunct="1">
              <a:defRPr/>
            </a:pPr>
            <a:r>
              <a:rPr lang="be-BY" sz="1400" b="1" dirty="0" smtClean="0"/>
              <a:t>(падручнік “Беларуская літаратура 10 клас” ст .3-11)</a:t>
            </a:r>
          </a:p>
          <a:p>
            <a:pPr algn="l" eaLnBrk="1" hangingPunct="1">
              <a:defRPr/>
            </a:pPr>
            <a:endParaRPr lang="be-BY" sz="1400" b="1" dirty="0" smtClean="0"/>
          </a:p>
          <a:p>
            <a:pPr algn="just" eaLnBrk="1" hangingPunct="1">
              <a:defRPr/>
            </a:pPr>
            <a:r>
              <a:rPr lang="be-BY" sz="2400" b="1" u="sng" dirty="0" smtClean="0"/>
              <a:t>2 варыянт (рад).</a:t>
            </a:r>
            <a:r>
              <a:rPr lang="be-BY" sz="2400" b="1" dirty="0" smtClean="0"/>
              <a:t> Складзіце кластар па тэме “Тэтральнае і музыкальнае мастацтва ў к.1920-х – 1930-я гг.” </a:t>
            </a:r>
          </a:p>
          <a:p>
            <a:pPr algn="just" eaLnBrk="1" hangingPunct="1">
              <a:defRPr/>
            </a:pPr>
            <a:r>
              <a:rPr lang="be-BY" sz="1400" b="1" dirty="0" smtClean="0"/>
              <a:t>(падручнік  “</a:t>
            </a:r>
            <a:r>
              <a:rPr lang="be-BY" sz="1400" dirty="0" smtClean="0"/>
              <a:t>История Беларуси , 1917-1945 гг</a:t>
            </a:r>
            <a:r>
              <a:rPr lang="be-BY" sz="1400" b="1" dirty="0" smtClean="0"/>
              <a:t>” ст. 92-93)</a:t>
            </a:r>
          </a:p>
          <a:p>
            <a:pPr algn="l" eaLnBrk="1" hangingPunct="1">
              <a:defRPr/>
            </a:pPr>
            <a:endParaRPr lang="be-BY" sz="1400" b="1" dirty="0" smtClean="0"/>
          </a:p>
          <a:p>
            <a:pPr algn="just" eaLnBrk="1" hangingPunct="1">
              <a:defRPr/>
            </a:pPr>
            <a:r>
              <a:rPr lang="be-BY" sz="2400" b="1" u="sng" dirty="0" smtClean="0"/>
              <a:t>3 варыянт (рад). </a:t>
            </a:r>
            <a:r>
              <a:rPr lang="be-BY" sz="2400" b="1" dirty="0" smtClean="0"/>
              <a:t> Складзіце кластар па тэме “Выяўленчае мастацтва, архітэктура і скульптура ў к.1920-х – 1930-я гг.”</a:t>
            </a:r>
          </a:p>
          <a:p>
            <a:pPr algn="l" eaLnBrk="1" hangingPunct="1">
              <a:defRPr/>
            </a:pPr>
            <a:r>
              <a:rPr lang="be-BY" sz="1400" b="1" dirty="0" smtClean="0"/>
              <a:t>(падручнік </a:t>
            </a:r>
            <a:r>
              <a:rPr lang="be-BY" sz="1400" dirty="0" smtClean="0"/>
              <a:t>“История Беларуси, </a:t>
            </a:r>
            <a:r>
              <a:rPr lang="en-US" sz="1400" dirty="0" smtClean="0"/>
              <a:t>XIX</a:t>
            </a:r>
            <a:r>
              <a:rPr lang="ru-RU" sz="1400" dirty="0" smtClean="0"/>
              <a:t> </a:t>
            </a:r>
            <a:r>
              <a:rPr lang="be-BY" sz="1400" dirty="0" smtClean="0"/>
              <a:t>- начало  </a:t>
            </a:r>
            <a:r>
              <a:rPr lang="en-US" sz="1400" dirty="0" smtClean="0"/>
              <a:t>XXI</a:t>
            </a:r>
            <a:r>
              <a:rPr lang="be-BY" sz="1400" dirty="0" smtClean="0"/>
              <a:t> в.</a:t>
            </a:r>
            <a:r>
              <a:rPr lang="be-BY" sz="1400" b="1" dirty="0" smtClean="0"/>
              <a:t>”, ст. 93-95)</a:t>
            </a:r>
          </a:p>
          <a:p>
            <a:pPr algn="l" eaLnBrk="1" hangingPunct="1">
              <a:defRPr/>
            </a:pPr>
            <a:endParaRPr lang="ru-RU" sz="2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e-BY" smtClean="0"/>
              <a:t>Пытанні да міні-віктарыны</a:t>
            </a:r>
            <a:endParaRPr lang="ru-RU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229600" cy="5113337"/>
          </a:xfrm>
        </p:spPr>
        <p:txBody>
          <a:bodyPr/>
          <a:lstStyle/>
          <a:p>
            <a:pPr algn="just" eaLnBrk="1" hangingPunct="1">
              <a:defRPr/>
            </a:pPr>
            <a:r>
              <a:rPr lang="be-BY" sz="2400" b="1" dirty="0" smtClean="0"/>
              <a:t>1.</a:t>
            </a:r>
            <a:r>
              <a:rPr lang="be-BY" b="1" dirty="0" smtClean="0"/>
              <a:t> </a:t>
            </a:r>
            <a:r>
              <a:rPr lang="be-BY" sz="2400" b="1" dirty="0" smtClean="0"/>
              <a:t>Беларускі архітэктар. Па яго праекту былі пабудаваны Дом Чырвонай арміі, будынак Акадэміі навук БССР.</a:t>
            </a:r>
          </a:p>
          <a:p>
            <a:pPr algn="just" eaLnBrk="1" hangingPunct="1">
              <a:defRPr/>
            </a:pPr>
            <a:r>
              <a:rPr lang="be-BY" sz="2400" b="1" dirty="0" smtClean="0"/>
              <a:t>2. Беларускі кінарэжысёр. Аўтар карціны “Лясная быль”.</a:t>
            </a:r>
          </a:p>
          <a:p>
            <a:pPr algn="just" eaLnBrk="1" hangingPunct="1">
              <a:defRPr/>
            </a:pPr>
            <a:r>
              <a:rPr lang="be-BY" sz="2400" b="1" dirty="0" smtClean="0"/>
              <a:t>3. Аўтар “Першай гісторыі беларускай літаратуры”.</a:t>
            </a:r>
          </a:p>
          <a:p>
            <a:pPr algn="just" eaLnBrk="1" hangingPunct="1">
              <a:defRPr/>
            </a:pPr>
            <a:r>
              <a:rPr lang="be-BY" sz="2400" b="1" dirty="0" smtClean="0"/>
              <a:t>4. Якую назву атрымала ўстанова адукацыі БССР у выніку аб’яднання Горацкага сельскагаспадарчага інстытута і Мінскага інстытута сельскай і лясной гаспадаркі ў 1925 г.?</a:t>
            </a:r>
          </a:p>
          <a:p>
            <a:pPr algn="just" eaLnBrk="1" hangingPunct="1">
              <a:defRPr/>
            </a:pPr>
            <a:r>
              <a:rPr lang="be-BY" sz="2400" b="1" dirty="0" smtClean="0"/>
              <a:t>5. Якую назву атрымала таварыства, якое з 1926 г. займалася адукацыяй і асветай насельніцтва БССР</a:t>
            </a:r>
          </a:p>
          <a:p>
            <a:pPr eaLnBrk="1" hangingPunct="1">
              <a:defRPr/>
            </a:pPr>
            <a:endParaRPr lang="ru-RU" sz="2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Адказы да м</a:t>
            </a:r>
            <a:r>
              <a:rPr lang="be-BY" smtClean="0"/>
              <a:t>іні-віктарыны</a:t>
            </a:r>
            <a:endParaRPr lang="ru-RU" smtClean="0"/>
          </a:p>
        </p:txBody>
      </p:sp>
      <p:graphicFrame>
        <p:nvGraphicFramePr>
          <p:cNvPr id="23580" name="Group 28"/>
          <p:cNvGraphicFramePr>
            <a:graphicFrameLocks noGrp="1"/>
          </p:cNvGraphicFramePr>
          <p:nvPr>
            <p:ph idx="1"/>
          </p:nvPr>
        </p:nvGraphicFramePr>
        <p:xfrm>
          <a:off x="684213" y="765175"/>
          <a:ext cx="8075612" cy="6362700"/>
        </p:xfrm>
        <a:graphic>
          <a:graphicData uri="http://schemas.openxmlformats.org/drawingml/2006/table">
            <a:tbl>
              <a:tblPr/>
              <a:tblGrid>
                <a:gridCol w="5111750"/>
                <a:gridCol w="2963862"/>
              </a:tblGrid>
              <a:tr h="1116013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be-BY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Беларускі архітэктар. Па яго праектах былі пабудаваны  Дом Чырвонай арміі, будынак акадэміі навук БССР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e-BY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Іосіф Лангбард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6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e-BY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2. Беларускі кінарэжысёр. Аўтар карціны “Лясная быль”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e-BY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ЮрыйТар</a:t>
                      </a:r>
                      <a:r>
                        <a:rPr kumimoji="0" lang="be-BY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ы</a:t>
                      </a:r>
                      <a:r>
                        <a:rPr kumimoji="0" lang="be-BY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ч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4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e-BY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3. Аўтар “Першай гісторыі беларускай літаратуры”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e-BY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Максім Гарэцкі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373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e-BY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4. Якую назву атрымала ўстанова адукацыі БССР у выніку аб’яднання Горацкага сельскагаспадарчага інстытута і Мінскага інстытута сельскай і лясной гаспадаркі ў 1925 г.?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e-B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Беларуская дзяржаўная акадэмія сельскай гаспадаркі імя Кастрычніцкай рэвалюцыі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2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e-BY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5. Якую назву атрымала таварыства, якое з 1926 г. займалася адукацыяй і асветай насельніцтва БССР?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e-BY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“Прэч непісьменнасць”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74638"/>
            <a:ext cx="8472487" cy="5940425"/>
          </a:xfrm>
        </p:spPr>
        <p:txBody>
          <a:bodyPr/>
          <a:lstStyle/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5750"/>
            <a:ext cx="8229600" cy="581025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ru-RU" sz="4800" b="1" dirty="0" smtClean="0"/>
          </a:p>
          <a:p>
            <a:pPr algn="ctr" eaLnBrk="1" hangingPunct="1">
              <a:buFontTx/>
              <a:buNone/>
              <a:defRPr/>
            </a:pPr>
            <a:r>
              <a:rPr lang="ru-RU" sz="4800" b="1" dirty="0" smtClean="0"/>
              <a:t>«</a:t>
            </a:r>
            <a:r>
              <a:rPr lang="ru-RU" sz="4800" b="1" dirty="0" err="1" smtClean="0"/>
              <a:t>Беларусізацыя</a:t>
            </a:r>
            <a:r>
              <a:rPr lang="ru-RU" sz="4800" b="1" dirty="0" smtClean="0"/>
              <a:t>. </a:t>
            </a:r>
          </a:p>
          <a:p>
            <a:pPr algn="ctr" eaLnBrk="1" hangingPunct="1">
              <a:buFontTx/>
              <a:buNone/>
              <a:defRPr/>
            </a:pPr>
            <a:r>
              <a:rPr lang="ru-RU" sz="4800" b="1" dirty="0" err="1" smtClean="0"/>
              <a:t>Развіццё</a:t>
            </a:r>
            <a:r>
              <a:rPr lang="ru-RU" sz="4800" b="1" dirty="0" smtClean="0"/>
              <a:t> культуры, </a:t>
            </a:r>
            <a:r>
              <a:rPr lang="ru-RU" sz="4800" b="1" dirty="0" err="1" smtClean="0"/>
              <a:t>адукацыі</a:t>
            </a:r>
            <a:endParaRPr lang="ru-RU" sz="4800" b="1" dirty="0" smtClean="0"/>
          </a:p>
          <a:p>
            <a:pPr algn="ctr" eaLnBrk="1" hangingPunct="1">
              <a:buFontTx/>
              <a:buNone/>
              <a:defRPr/>
            </a:pPr>
            <a:r>
              <a:rPr lang="ru-RU" sz="4800" b="1" dirty="0" err="1" smtClean="0"/>
              <a:t>і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навукі</a:t>
            </a:r>
            <a:r>
              <a:rPr lang="ru-RU" sz="4800" b="1" dirty="0" smtClean="0"/>
              <a:t> БССР у 1920-1930-я </a:t>
            </a:r>
            <a:r>
              <a:rPr lang="ru-RU" sz="4000" b="1" dirty="0" smtClean="0"/>
              <a:t>гг.</a:t>
            </a:r>
            <a:r>
              <a:rPr lang="ru-RU" sz="4800" b="1" dirty="0" smtClean="0"/>
              <a:t> </a:t>
            </a:r>
          </a:p>
          <a:p>
            <a:pPr algn="ctr" eaLnBrk="1" hangingPunct="1">
              <a:buFontTx/>
              <a:buNone/>
              <a:defRPr/>
            </a:pPr>
            <a:r>
              <a:rPr lang="ru-RU" sz="4800" b="1" dirty="0" err="1" smtClean="0"/>
              <a:t>Беларуская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літаратура</a:t>
            </a:r>
            <a:r>
              <a:rPr lang="ru-RU" sz="4800" b="1" dirty="0" smtClean="0"/>
              <a:t> </a:t>
            </a:r>
          </a:p>
          <a:p>
            <a:pPr algn="ctr" eaLnBrk="1" hangingPunct="1">
              <a:buFontTx/>
              <a:buNone/>
              <a:defRPr/>
            </a:pPr>
            <a:r>
              <a:rPr lang="ru-RU" sz="4800" b="1" dirty="0" err="1" smtClean="0"/>
              <a:t>ў</a:t>
            </a:r>
            <a:r>
              <a:rPr lang="ru-RU" sz="4800" b="1" dirty="0" smtClean="0"/>
              <a:t> 20-30-я гг. </a:t>
            </a:r>
            <a:r>
              <a:rPr lang="en-US" sz="4800" b="1" dirty="0" smtClean="0"/>
              <a:t>XX</a:t>
            </a:r>
            <a:r>
              <a:rPr lang="be-BY" sz="4800" b="1" dirty="0" smtClean="0"/>
              <a:t> ст.</a:t>
            </a:r>
            <a:r>
              <a:rPr lang="ru-RU" sz="4800" b="1" dirty="0" smtClean="0"/>
              <a:t>»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e-BY" sz="2800" smtClean="0"/>
              <a:t>Форма складання сінквейна</a:t>
            </a:r>
            <a:endParaRPr lang="ru-RU" sz="280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e-BY" dirty="0" smtClean="0"/>
              <a:t>1 радок – 1 слова (назоўнік) – тэма</a:t>
            </a:r>
          </a:p>
          <a:p>
            <a:pPr algn="just" eaLnBrk="1" hangingPunct="1">
              <a:defRPr/>
            </a:pPr>
            <a:r>
              <a:rPr lang="be-BY" dirty="0" smtClean="0"/>
              <a:t>2 радок – 2 словы (прыметнікі) – апісанне тэмы</a:t>
            </a:r>
          </a:p>
          <a:p>
            <a:pPr eaLnBrk="1" hangingPunct="1">
              <a:defRPr/>
            </a:pPr>
            <a:r>
              <a:rPr lang="be-BY" dirty="0" smtClean="0"/>
              <a:t>3 радок – 3 словы (дзеясловы) </a:t>
            </a:r>
          </a:p>
          <a:p>
            <a:pPr algn="just" eaLnBrk="1" hangingPunct="1">
              <a:defRPr/>
            </a:pPr>
            <a:r>
              <a:rPr lang="be-BY" dirty="0" smtClean="0"/>
              <a:t>4 радок – 4 слова (або больш), якія выражаюць адносіны да тэмы</a:t>
            </a:r>
          </a:p>
          <a:p>
            <a:pPr algn="just" eaLnBrk="1" hangingPunct="1">
              <a:defRPr/>
            </a:pPr>
            <a:r>
              <a:rPr lang="be-BY" dirty="0" smtClean="0"/>
              <a:t>5 радок – 1 слова, сінонім першаму ( на эмацыянальным узроўні)</a:t>
            </a: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98" decel="100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98" decel="1000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74638"/>
            <a:ext cx="8472487" cy="5940425"/>
          </a:xfrm>
        </p:spPr>
        <p:txBody>
          <a:bodyPr/>
          <a:lstStyle/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5750"/>
            <a:ext cx="8229600" cy="581025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ru-RU" sz="4800" b="1" dirty="0" smtClean="0"/>
          </a:p>
          <a:p>
            <a:pPr algn="ctr" eaLnBrk="1" hangingPunct="1">
              <a:buFontTx/>
              <a:buNone/>
              <a:defRPr/>
            </a:pPr>
            <a:r>
              <a:rPr lang="ru-RU" sz="4800" b="1" dirty="0" smtClean="0"/>
              <a:t>«</a:t>
            </a:r>
            <a:r>
              <a:rPr lang="ru-RU" sz="4800" b="1" dirty="0" err="1" smtClean="0"/>
              <a:t>Беларусізацыя</a:t>
            </a:r>
            <a:r>
              <a:rPr lang="ru-RU" sz="4800" b="1" dirty="0" smtClean="0"/>
              <a:t>. </a:t>
            </a:r>
          </a:p>
          <a:p>
            <a:pPr algn="ctr" eaLnBrk="1" hangingPunct="1">
              <a:buFontTx/>
              <a:buNone/>
              <a:defRPr/>
            </a:pPr>
            <a:r>
              <a:rPr lang="ru-RU" sz="4800" b="1" dirty="0" err="1" smtClean="0"/>
              <a:t>Развіццё</a:t>
            </a:r>
            <a:r>
              <a:rPr lang="ru-RU" sz="4800" b="1" dirty="0" smtClean="0"/>
              <a:t> культуры, </a:t>
            </a:r>
            <a:r>
              <a:rPr lang="ru-RU" sz="4800" b="1" dirty="0" err="1" smtClean="0"/>
              <a:t>адукацыі</a:t>
            </a:r>
            <a:endParaRPr lang="ru-RU" sz="4800" b="1" dirty="0" smtClean="0"/>
          </a:p>
          <a:p>
            <a:pPr algn="ctr" eaLnBrk="1" hangingPunct="1">
              <a:buFontTx/>
              <a:buNone/>
              <a:defRPr/>
            </a:pPr>
            <a:r>
              <a:rPr lang="ru-RU" sz="4800" b="1" dirty="0" err="1" smtClean="0"/>
              <a:t>і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навукі</a:t>
            </a:r>
            <a:r>
              <a:rPr lang="ru-RU" sz="4800" b="1" dirty="0" smtClean="0"/>
              <a:t> БССР у 1920-1930-я </a:t>
            </a:r>
            <a:r>
              <a:rPr lang="ru-RU" sz="4000" b="1" dirty="0" smtClean="0"/>
              <a:t>гг.</a:t>
            </a:r>
            <a:r>
              <a:rPr lang="ru-RU" sz="4800" b="1" dirty="0" smtClean="0"/>
              <a:t> </a:t>
            </a:r>
          </a:p>
          <a:p>
            <a:pPr algn="ctr" eaLnBrk="1" hangingPunct="1">
              <a:buFontTx/>
              <a:buNone/>
              <a:defRPr/>
            </a:pPr>
            <a:r>
              <a:rPr lang="ru-RU" sz="4800" b="1" dirty="0" err="1" smtClean="0"/>
              <a:t>Беларуская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літаратура</a:t>
            </a:r>
            <a:r>
              <a:rPr lang="ru-RU" sz="4800" b="1" dirty="0" smtClean="0"/>
              <a:t> </a:t>
            </a:r>
          </a:p>
          <a:p>
            <a:pPr algn="ctr" eaLnBrk="1" hangingPunct="1">
              <a:buFontTx/>
              <a:buNone/>
              <a:defRPr/>
            </a:pPr>
            <a:r>
              <a:rPr lang="ru-RU" sz="4800" b="1" dirty="0" err="1" smtClean="0"/>
              <a:t>ў</a:t>
            </a:r>
            <a:r>
              <a:rPr lang="ru-RU" sz="4800" b="1" dirty="0" smtClean="0"/>
              <a:t> 20-30-я гг. </a:t>
            </a:r>
            <a:r>
              <a:rPr lang="en-US" sz="4800" b="1" dirty="0" smtClean="0"/>
              <a:t>XX</a:t>
            </a:r>
            <a:r>
              <a:rPr lang="be-BY" sz="4800" b="1" dirty="0" smtClean="0"/>
              <a:t> ст.</a:t>
            </a:r>
            <a:r>
              <a:rPr lang="ru-RU" sz="4800" b="1" dirty="0" smtClean="0"/>
              <a:t>»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e-BY" dirty="0" smtClean="0"/>
              <a:t>“МАЛАДНЯК”</a:t>
            </a:r>
            <a:endParaRPr lang="ru-RU" dirty="0" smtClean="0"/>
          </a:p>
        </p:txBody>
      </p:sp>
      <p:pic>
        <p:nvPicPr>
          <p:cNvPr id="512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28625" y="1143000"/>
            <a:ext cx="8319839" cy="51910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e-BY" dirty="0" smtClean="0"/>
              <a:t>“МАЛАДНЯК”</a:t>
            </a:r>
            <a:endParaRPr lang="ru-RU" dirty="0" smtClean="0"/>
          </a:p>
        </p:txBody>
      </p:sp>
      <p:pic>
        <p:nvPicPr>
          <p:cNvPr id="614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323528" y="1412776"/>
            <a:ext cx="8496944" cy="512746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800" b="0" smtClean="0"/>
              <a:t/>
            </a:r>
            <a:br>
              <a:rPr lang="ru-RU" sz="4800" b="0" smtClean="0"/>
            </a:br>
            <a:r>
              <a:rPr lang="ru-RU" sz="4800" b="0" smtClean="0"/>
              <a:t/>
            </a:r>
            <a:br>
              <a:rPr lang="ru-RU" sz="4800" b="0" smtClean="0"/>
            </a:br>
            <a:r>
              <a:rPr lang="ru-RU" sz="4800" b="0" smtClean="0"/>
              <a:t/>
            </a:r>
            <a:br>
              <a:rPr lang="ru-RU" sz="4800" b="0" smtClean="0"/>
            </a:br>
            <a:r>
              <a:rPr lang="ru-RU" sz="4800" b="0" smtClean="0"/>
              <a:t/>
            </a:r>
            <a:br>
              <a:rPr lang="ru-RU" sz="4800" b="0" smtClean="0"/>
            </a:br>
            <a:r>
              <a:rPr lang="ru-RU" sz="4800" b="0" smtClean="0"/>
              <a:t/>
            </a:r>
            <a:br>
              <a:rPr lang="ru-RU" sz="4800" b="0" smtClean="0"/>
            </a:br>
            <a:r>
              <a:rPr lang="ru-RU" sz="4800" b="0" smtClean="0"/>
              <a:t/>
            </a:r>
            <a:br>
              <a:rPr lang="ru-RU" sz="4800" b="0" smtClean="0"/>
            </a:br>
            <a:r>
              <a:rPr lang="ru-RU" sz="4800" b="0" smtClean="0"/>
              <a:t/>
            </a:r>
            <a:br>
              <a:rPr lang="ru-RU" sz="4800" b="0" smtClean="0"/>
            </a:br>
            <a:r>
              <a:rPr lang="ru-RU" sz="4800" b="0" smtClean="0"/>
              <a:t/>
            </a:r>
            <a:br>
              <a:rPr lang="ru-RU" sz="4800" b="0" smtClean="0"/>
            </a:br>
            <a:endParaRPr lang="ru-RU" sz="4800" b="0" smtClean="0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412875"/>
            <a:ext cx="6400800" cy="4225925"/>
          </a:xfrm>
        </p:spPr>
        <p:txBody>
          <a:bodyPr/>
          <a:lstStyle/>
          <a:p>
            <a:pPr eaLnBrk="1" hangingPunct="1">
              <a:defRPr/>
            </a:pPr>
            <a:r>
              <a:rPr lang="be-BY" sz="4400" smtClean="0"/>
              <a:t>Літаратурна-гістарычная гульня</a:t>
            </a:r>
          </a:p>
          <a:p>
            <a:pPr eaLnBrk="1" hangingPunct="1">
              <a:defRPr/>
            </a:pPr>
            <a:endParaRPr lang="be-BY" sz="4400" smtClean="0"/>
          </a:p>
          <a:p>
            <a:pPr eaLnBrk="1" hangingPunct="1">
              <a:defRPr/>
            </a:pPr>
            <a:r>
              <a:rPr lang="be-BY" sz="5000" smtClean="0"/>
              <a:t>“ПАЗНАЙКА”</a:t>
            </a:r>
            <a:endParaRPr lang="ru-RU" sz="5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sm_fu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57475" y="404813"/>
            <a:ext cx="4310063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8" descr="1shmid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44763" y="260350"/>
            <a:ext cx="4360862" cy="640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dubovk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09813" y="620713"/>
            <a:ext cx="4524375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200px-Usiewa%C5%82ad_Ihnatousk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35250" y="476250"/>
            <a:ext cx="3973513" cy="576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трудничество">
  <a:themeElements>
    <a:clrScheme name="Сотрудничество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Сотрудничество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трудничество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278</TotalTime>
  <Words>407</Words>
  <Application>Microsoft Office PowerPoint</Application>
  <PresentationFormat>Экран (4:3)</PresentationFormat>
  <Paragraphs>51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Garamond</vt:lpstr>
      <vt:lpstr>Arial</vt:lpstr>
      <vt:lpstr>Calibri</vt:lpstr>
      <vt:lpstr>Сотрудничество</vt:lpstr>
      <vt:lpstr>              «ПАВІННЫ  МЫ ТВАРЫЦЬ  НА ГРУНЦЕ НОВЫМ СУЧАСНАЕ  МАСТАЦТВА  ДЛЯ  ПРАЦОЎНЫХ!»</vt:lpstr>
      <vt:lpstr>Презентация PowerPoint</vt:lpstr>
      <vt:lpstr>“МАЛАДНЯК”</vt:lpstr>
      <vt:lpstr>“МАЛАДНЯК”</vt:lpstr>
      <vt:lpstr>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“Складзі кластар”  </vt:lpstr>
      <vt:lpstr>Пытанні да міні-віктарыны</vt:lpstr>
      <vt:lpstr>Адказы да міні-віктарыны</vt:lpstr>
      <vt:lpstr>Форма складання сінквейна</vt:lpstr>
      <vt:lpstr>Презентация PowerPoint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«Общественно-политическое развитие СССР в 1953-1964 гг»</dc:title>
  <dc:creator>Admin</dc:creator>
  <cp:lastModifiedBy>Lab</cp:lastModifiedBy>
  <cp:revision>30</cp:revision>
  <dcterms:created xsi:type="dcterms:W3CDTF">2011-09-22T09:36:30Z</dcterms:created>
  <dcterms:modified xsi:type="dcterms:W3CDTF">2013-05-29T11:28:52Z</dcterms:modified>
</cp:coreProperties>
</file>